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6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theme/theme7.xml" ContentType="application/vnd.openxmlformats-officedocument.theme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8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theme/theme9.xml" ContentType="application/vnd.openxmlformats-officedocument.theme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5"/>
  </p:notesMasterIdLst>
  <p:sldIdLst>
    <p:sldId id="141169068" r:id="rId11"/>
    <p:sldId id="141169069" r:id="rId12"/>
    <p:sldId id="288" r:id="rId13"/>
    <p:sldId id="141168488" r:id="rId14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95927"/>
  </p:normalViewPr>
  <p:slideViewPr>
    <p:cSldViewPr snapToGrid="0" snapToObjects="1">
      <p:cViewPr varScale="1">
        <p:scale>
          <a:sx n="85" d="100"/>
          <a:sy n="85" d="100"/>
        </p:scale>
        <p:origin x="9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E200A-58B4-49CD-A605-73859D56C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1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10" y="4853747"/>
            <a:ext cx="580665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4853747"/>
            <a:ext cx="2743200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CD911897-AAF5-9F48-8CFE-C7A0C3E8F556}" type="datetime1">
              <a:rPr lang="en-US" smtClean="0"/>
              <a:pPr/>
              <a:t>1/20/2020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32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9.xml"/><Relationship Id="rId18" Type="http://schemas.openxmlformats.org/officeDocument/2006/relationships/slideLayout" Target="../slideLayouts/slideLayout424.xml"/><Relationship Id="rId26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09.xml"/><Relationship Id="rId21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13.xml"/><Relationship Id="rId12" Type="http://schemas.openxmlformats.org/officeDocument/2006/relationships/slideLayout" Target="../slideLayouts/slideLayout418.xml"/><Relationship Id="rId17" Type="http://schemas.openxmlformats.org/officeDocument/2006/relationships/slideLayout" Target="../slideLayouts/slideLayout423.xml"/><Relationship Id="rId25" Type="http://schemas.openxmlformats.org/officeDocument/2006/relationships/slideLayout" Target="../slideLayouts/slideLayout431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22.xml"/><Relationship Id="rId20" Type="http://schemas.openxmlformats.org/officeDocument/2006/relationships/slideLayout" Target="../slideLayouts/slideLayout426.xml"/><Relationship Id="rId29" Type="http://schemas.openxmlformats.org/officeDocument/2006/relationships/slideLayout" Target="../slideLayouts/slideLayout435.xml"/><Relationship Id="rId1" Type="http://schemas.openxmlformats.org/officeDocument/2006/relationships/slideLayout" Target="../slideLayouts/slideLayout407.xml"/><Relationship Id="rId6" Type="http://schemas.openxmlformats.org/officeDocument/2006/relationships/slideLayout" Target="../slideLayouts/slideLayout412.xml"/><Relationship Id="rId11" Type="http://schemas.openxmlformats.org/officeDocument/2006/relationships/slideLayout" Target="../slideLayouts/slideLayout417.xml"/><Relationship Id="rId24" Type="http://schemas.openxmlformats.org/officeDocument/2006/relationships/slideLayout" Target="../slideLayouts/slideLayout430.xml"/><Relationship Id="rId32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11.xml"/><Relationship Id="rId15" Type="http://schemas.openxmlformats.org/officeDocument/2006/relationships/slideLayout" Target="../slideLayouts/slideLayout421.xml"/><Relationship Id="rId23" Type="http://schemas.openxmlformats.org/officeDocument/2006/relationships/slideLayout" Target="../slideLayouts/slideLayout429.xml"/><Relationship Id="rId28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16.xml"/><Relationship Id="rId19" Type="http://schemas.openxmlformats.org/officeDocument/2006/relationships/slideLayout" Target="../slideLayouts/slideLayout425.xml"/><Relationship Id="rId31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15.xml"/><Relationship Id="rId14" Type="http://schemas.openxmlformats.org/officeDocument/2006/relationships/slideLayout" Target="../slideLayouts/slideLayout420.xml"/><Relationship Id="rId22" Type="http://schemas.openxmlformats.org/officeDocument/2006/relationships/slideLayout" Target="../slideLayouts/slideLayout428.xml"/><Relationship Id="rId27" Type="http://schemas.openxmlformats.org/officeDocument/2006/relationships/slideLayout" Target="../slideLayouts/slideLayout433.xml"/><Relationship Id="rId30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78.xml"/><Relationship Id="rId42" Type="http://schemas.openxmlformats.org/officeDocument/2006/relationships/slideLayout" Target="../slideLayouts/slideLayout199.xml"/><Relationship Id="rId47" Type="http://schemas.openxmlformats.org/officeDocument/2006/relationships/slideLayout" Target="../slideLayouts/slideLayout204.xml"/><Relationship Id="rId63" Type="http://schemas.openxmlformats.org/officeDocument/2006/relationships/slideLayout" Target="../slideLayouts/slideLayout220.xml"/><Relationship Id="rId68" Type="http://schemas.openxmlformats.org/officeDocument/2006/relationships/slideLayout" Target="../slideLayouts/slideLayout225.xml"/><Relationship Id="rId84" Type="http://schemas.openxmlformats.org/officeDocument/2006/relationships/slideLayout" Target="../slideLayouts/slideLayout241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68.xml"/><Relationship Id="rId32" Type="http://schemas.openxmlformats.org/officeDocument/2006/relationships/slideLayout" Target="../slideLayouts/slideLayout189.xml"/><Relationship Id="rId37" Type="http://schemas.openxmlformats.org/officeDocument/2006/relationships/slideLayout" Target="../slideLayouts/slideLayout194.xml"/><Relationship Id="rId53" Type="http://schemas.openxmlformats.org/officeDocument/2006/relationships/slideLayout" Target="../slideLayouts/slideLayout210.xml"/><Relationship Id="rId58" Type="http://schemas.openxmlformats.org/officeDocument/2006/relationships/slideLayout" Target="../slideLayouts/slideLayout215.xml"/><Relationship Id="rId74" Type="http://schemas.openxmlformats.org/officeDocument/2006/relationships/slideLayout" Target="../slideLayouts/slideLayout231.xml"/><Relationship Id="rId79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9.xml"/><Relationship Id="rId27" Type="http://schemas.openxmlformats.org/officeDocument/2006/relationships/slideLayout" Target="../slideLayouts/slideLayout184.xml"/><Relationship Id="rId30" Type="http://schemas.openxmlformats.org/officeDocument/2006/relationships/slideLayout" Target="../slideLayouts/slideLayout187.xml"/><Relationship Id="rId35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200.xml"/><Relationship Id="rId48" Type="http://schemas.openxmlformats.org/officeDocument/2006/relationships/slideLayout" Target="../slideLayouts/slideLayout205.xml"/><Relationship Id="rId56" Type="http://schemas.openxmlformats.org/officeDocument/2006/relationships/slideLayout" Target="../slideLayouts/slideLayout213.xml"/><Relationship Id="rId64" Type="http://schemas.openxmlformats.org/officeDocument/2006/relationships/slideLayout" Target="../slideLayouts/slideLayout221.xml"/><Relationship Id="rId69" Type="http://schemas.openxmlformats.org/officeDocument/2006/relationships/slideLayout" Target="../slideLayouts/slideLayout226.xml"/><Relationship Id="rId7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165.xml"/><Relationship Id="rId51" Type="http://schemas.openxmlformats.org/officeDocument/2006/relationships/slideLayout" Target="../slideLayouts/slideLayout208.xml"/><Relationship Id="rId72" Type="http://schemas.openxmlformats.org/officeDocument/2006/relationships/slideLayout" Target="../slideLayouts/slideLayout229.xml"/><Relationship Id="rId80" Type="http://schemas.openxmlformats.org/officeDocument/2006/relationships/slideLayout" Target="../slideLayouts/slideLayout237.xml"/><Relationship Id="rId85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90.xml"/><Relationship Id="rId38" Type="http://schemas.openxmlformats.org/officeDocument/2006/relationships/slideLayout" Target="../slideLayouts/slideLayout195.xml"/><Relationship Id="rId46" Type="http://schemas.openxmlformats.org/officeDocument/2006/relationships/slideLayout" Target="../slideLayouts/slideLayout203.xml"/><Relationship Id="rId59" Type="http://schemas.openxmlformats.org/officeDocument/2006/relationships/slideLayout" Target="../slideLayouts/slideLayout216.xml"/><Relationship Id="rId67" Type="http://schemas.openxmlformats.org/officeDocument/2006/relationships/slideLayout" Target="../slideLayouts/slideLayout224.xml"/><Relationship Id="rId20" Type="http://schemas.openxmlformats.org/officeDocument/2006/relationships/slideLayout" Target="../slideLayouts/slideLayout177.xml"/><Relationship Id="rId41" Type="http://schemas.openxmlformats.org/officeDocument/2006/relationships/slideLayout" Target="../slideLayouts/slideLayout198.xml"/><Relationship Id="rId54" Type="http://schemas.openxmlformats.org/officeDocument/2006/relationships/slideLayout" Target="../slideLayouts/slideLayout211.xml"/><Relationship Id="rId62" Type="http://schemas.openxmlformats.org/officeDocument/2006/relationships/slideLayout" Target="../slideLayouts/slideLayout219.xml"/><Relationship Id="rId70" Type="http://schemas.openxmlformats.org/officeDocument/2006/relationships/slideLayout" Target="../slideLayouts/slideLayout227.xml"/><Relationship Id="rId75" Type="http://schemas.openxmlformats.org/officeDocument/2006/relationships/slideLayout" Target="../slideLayouts/slideLayout232.xml"/><Relationship Id="rId83" Type="http://schemas.openxmlformats.org/officeDocument/2006/relationships/slideLayout" Target="../slideLayouts/slideLayout240.xml"/><Relationship Id="rId88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93.xml"/><Relationship Id="rId49" Type="http://schemas.openxmlformats.org/officeDocument/2006/relationships/slideLayout" Target="../slideLayouts/slideLayout206.xml"/><Relationship Id="rId57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88.xml"/><Relationship Id="rId44" Type="http://schemas.openxmlformats.org/officeDocument/2006/relationships/slideLayout" Target="../slideLayouts/slideLayout201.xml"/><Relationship Id="rId52" Type="http://schemas.openxmlformats.org/officeDocument/2006/relationships/slideLayout" Target="../slideLayouts/slideLayout209.xml"/><Relationship Id="rId60" Type="http://schemas.openxmlformats.org/officeDocument/2006/relationships/slideLayout" Target="../slideLayouts/slideLayout217.xml"/><Relationship Id="rId65" Type="http://schemas.openxmlformats.org/officeDocument/2006/relationships/slideLayout" Target="../slideLayouts/slideLayout222.xml"/><Relationship Id="rId73" Type="http://schemas.openxmlformats.org/officeDocument/2006/relationships/slideLayout" Target="../slideLayouts/slideLayout230.xml"/><Relationship Id="rId78" Type="http://schemas.openxmlformats.org/officeDocument/2006/relationships/slideLayout" Target="../slideLayouts/slideLayout235.xml"/><Relationship Id="rId81" Type="http://schemas.openxmlformats.org/officeDocument/2006/relationships/slideLayout" Target="../slideLayouts/slideLayout238.xml"/><Relationship Id="rId86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96.xml"/><Relationship Id="rId34" Type="http://schemas.openxmlformats.org/officeDocument/2006/relationships/slideLayout" Target="../slideLayouts/slideLayout191.xml"/><Relationship Id="rId50" Type="http://schemas.openxmlformats.org/officeDocument/2006/relationships/slideLayout" Target="../slideLayouts/slideLayout207.xml"/><Relationship Id="rId55" Type="http://schemas.openxmlformats.org/officeDocument/2006/relationships/slideLayout" Target="../slideLayouts/slideLayout212.xml"/><Relationship Id="rId7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164.xml"/><Relationship Id="rId71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81.xml"/><Relationship Id="rId40" Type="http://schemas.openxmlformats.org/officeDocument/2006/relationships/slideLayout" Target="../slideLayouts/slideLayout197.xml"/><Relationship Id="rId45" Type="http://schemas.openxmlformats.org/officeDocument/2006/relationships/slideLayout" Target="../slideLayouts/slideLayout202.xml"/><Relationship Id="rId66" Type="http://schemas.openxmlformats.org/officeDocument/2006/relationships/slideLayout" Target="../slideLayouts/slideLayout223.xml"/><Relationship Id="rId87" Type="http://schemas.openxmlformats.org/officeDocument/2006/relationships/slideLayout" Target="../slideLayouts/slideLayout244.xml"/><Relationship Id="rId61" Type="http://schemas.openxmlformats.org/officeDocument/2006/relationships/slideLayout" Target="../slideLayouts/slideLayout218.xml"/><Relationship Id="rId82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176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87.xml"/><Relationship Id="rId47" Type="http://schemas.openxmlformats.org/officeDocument/2006/relationships/slideLayout" Target="../slideLayouts/slideLayout292.xml"/><Relationship Id="rId63" Type="http://schemas.openxmlformats.org/officeDocument/2006/relationships/slideLayout" Target="../slideLayouts/slideLayout308.xml"/><Relationship Id="rId68" Type="http://schemas.openxmlformats.org/officeDocument/2006/relationships/slideLayout" Target="../slideLayouts/slideLayout313.xml"/><Relationship Id="rId84" Type="http://schemas.openxmlformats.org/officeDocument/2006/relationships/slideLayout" Target="../slideLayouts/slideLayout329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77.xml"/><Relationship Id="rId37" Type="http://schemas.openxmlformats.org/officeDocument/2006/relationships/slideLayout" Target="../slideLayouts/slideLayout282.xml"/><Relationship Id="rId53" Type="http://schemas.openxmlformats.org/officeDocument/2006/relationships/slideLayout" Target="../slideLayouts/slideLayout298.xml"/><Relationship Id="rId58" Type="http://schemas.openxmlformats.org/officeDocument/2006/relationships/slideLayout" Target="../slideLayouts/slideLayout303.xml"/><Relationship Id="rId74" Type="http://schemas.openxmlformats.org/officeDocument/2006/relationships/slideLayout" Target="../slideLayouts/slideLayout319.xml"/><Relationship Id="rId79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slideLayout" Target="../slideLayouts/slideLayout275.xml"/><Relationship Id="rId35" Type="http://schemas.openxmlformats.org/officeDocument/2006/relationships/slideLayout" Target="../slideLayouts/slideLayout280.xml"/><Relationship Id="rId43" Type="http://schemas.openxmlformats.org/officeDocument/2006/relationships/slideLayout" Target="../slideLayouts/slideLayout288.xml"/><Relationship Id="rId48" Type="http://schemas.openxmlformats.org/officeDocument/2006/relationships/slideLayout" Target="../slideLayouts/slideLayout293.xml"/><Relationship Id="rId56" Type="http://schemas.openxmlformats.org/officeDocument/2006/relationships/slideLayout" Target="../slideLayouts/slideLayout301.xml"/><Relationship Id="rId64" Type="http://schemas.openxmlformats.org/officeDocument/2006/relationships/slideLayout" Target="../slideLayouts/slideLayout309.xml"/><Relationship Id="rId69" Type="http://schemas.openxmlformats.org/officeDocument/2006/relationships/slideLayout" Target="../slideLayouts/slideLayout314.xml"/><Relationship Id="rId77" Type="http://schemas.openxmlformats.org/officeDocument/2006/relationships/slideLayout" Target="../slideLayouts/slideLayout322.xml"/><Relationship Id="rId8" Type="http://schemas.openxmlformats.org/officeDocument/2006/relationships/slideLayout" Target="../slideLayouts/slideLayout253.xml"/><Relationship Id="rId51" Type="http://schemas.openxmlformats.org/officeDocument/2006/relationships/slideLayout" Target="../slideLayouts/slideLayout296.xml"/><Relationship Id="rId72" Type="http://schemas.openxmlformats.org/officeDocument/2006/relationships/slideLayout" Target="../slideLayouts/slideLayout317.xml"/><Relationship Id="rId80" Type="http://schemas.openxmlformats.org/officeDocument/2006/relationships/slideLayout" Target="../slideLayouts/slideLayout325.xml"/><Relationship Id="rId85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33" Type="http://schemas.openxmlformats.org/officeDocument/2006/relationships/slideLayout" Target="../slideLayouts/slideLayout278.xml"/><Relationship Id="rId38" Type="http://schemas.openxmlformats.org/officeDocument/2006/relationships/slideLayout" Target="../slideLayouts/slideLayout283.xml"/><Relationship Id="rId46" Type="http://schemas.openxmlformats.org/officeDocument/2006/relationships/slideLayout" Target="../slideLayouts/slideLayout291.xml"/><Relationship Id="rId59" Type="http://schemas.openxmlformats.org/officeDocument/2006/relationships/slideLayout" Target="../slideLayouts/slideLayout304.xml"/><Relationship Id="rId67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65.xml"/><Relationship Id="rId41" Type="http://schemas.openxmlformats.org/officeDocument/2006/relationships/slideLayout" Target="../slideLayouts/slideLayout286.xml"/><Relationship Id="rId54" Type="http://schemas.openxmlformats.org/officeDocument/2006/relationships/slideLayout" Target="../slideLayouts/slideLayout299.xml"/><Relationship Id="rId62" Type="http://schemas.openxmlformats.org/officeDocument/2006/relationships/slideLayout" Target="../slideLayouts/slideLayout307.xml"/><Relationship Id="rId70" Type="http://schemas.openxmlformats.org/officeDocument/2006/relationships/slideLayout" Target="../slideLayouts/slideLayout315.xml"/><Relationship Id="rId75" Type="http://schemas.openxmlformats.org/officeDocument/2006/relationships/slideLayout" Target="../slideLayouts/slideLayout320.xml"/><Relationship Id="rId83" Type="http://schemas.openxmlformats.org/officeDocument/2006/relationships/slideLayout" Target="../slideLayouts/slideLayout328.xml"/><Relationship Id="rId88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36" Type="http://schemas.openxmlformats.org/officeDocument/2006/relationships/slideLayout" Target="../slideLayouts/slideLayout281.xml"/><Relationship Id="rId49" Type="http://schemas.openxmlformats.org/officeDocument/2006/relationships/slideLayout" Target="../slideLayouts/slideLayout294.xml"/><Relationship Id="rId57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55.xml"/><Relationship Id="rId31" Type="http://schemas.openxmlformats.org/officeDocument/2006/relationships/slideLayout" Target="../slideLayouts/slideLayout276.xml"/><Relationship Id="rId44" Type="http://schemas.openxmlformats.org/officeDocument/2006/relationships/slideLayout" Target="../slideLayouts/slideLayout289.xml"/><Relationship Id="rId52" Type="http://schemas.openxmlformats.org/officeDocument/2006/relationships/slideLayout" Target="../slideLayouts/slideLayout297.xml"/><Relationship Id="rId60" Type="http://schemas.openxmlformats.org/officeDocument/2006/relationships/slideLayout" Target="../slideLayouts/slideLayout305.xml"/><Relationship Id="rId65" Type="http://schemas.openxmlformats.org/officeDocument/2006/relationships/slideLayout" Target="../slideLayouts/slideLayout310.xml"/><Relationship Id="rId73" Type="http://schemas.openxmlformats.org/officeDocument/2006/relationships/slideLayout" Target="../slideLayouts/slideLayout318.xml"/><Relationship Id="rId78" Type="http://schemas.openxmlformats.org/officeDocument/2006/relationships/slideLayout" Target="../slideLayouts/slideLayout323.xml"/><Relationship Id="rId81" Type="http://schemas.openxmlformats.org/officeDocument/2006/relationships/slideLayout" Target="../slideLayouts/slideLayout326.xml"/><Relationship Id="rId86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39" Type="http://schemas.openxmlformats.org/officeDocument/2006/relationships/slideLayout" Target="../slideLayouts/slideLayout284.xml"/><Relationship Id="rId34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95.xml"/><Relationship Id="rId55" Type="http://schemas.openxmlformats.org/officeDocument/2006/relationships/slideLayout" Target="../slideLayouts/slideLayout300.xml"/><Relationship Id="rId76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252.xml"/><Relationship Id="rId71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247.xml"/><Relationship Id="rId29" Type="http://schemas.openxmlformats.org/officeDocument/2006/relationships/slideLayout" Target="../slideLayouts/slideLayout274.xml"/><Relationship Id="rId24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85.xml"/><Relationship Id="rId45" Type="http://schemas.openxmlformats.org/officeDocument/2006/relationships/slideLayout" Target="../slideLayouts/slideLayout290.xml"/><Relationship Id="rId66" Type="http://schemas.openxmlformats.org/officeDocument/2006/relationships/slideLayout" Target="../slideLayouts/slideLayout311.xml"/><Relationship Id="rId87" Type="http://schemas.openxmlformats.org/officeDocument/2006/relationships/slideLayout" Target="../slideLayouts/slideLayout332.xml"/><Relationship Id="rId61" Type="http://schemas.openxmlformats.org/officeDocument/2006/relationships/slideLayout" Target="../slideLayouts/slideLayout306.xml"/><Relationship Id="rId82" Type="http://schemas.openxmlformats.org/officeDocument/2006/relationships/slideLayout" Target="../slideLayouts/slideLayout327.xml"/><Relationship Id="rId19" Type="http://schemas.openxmlformats.org/officeDocument/2006/relationships/slideLayout" Target="../slideLayouts/slideLayout26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6.xml"/><Relationship Id="rId18" Type="http://schemas.openxmlformats.org/officeDocument/2006/relationships/slideLayout" Target="../slideLayouts/slideLayout351.xml"/><Relationship Id="rId26" Type="http://schemas.openxmlformats.org/officeDocument/2006/relationships/slideLayout" Target="../slideLayouts/slideLayout359.xml"/><Relationship Id="rId21" Type="http://schemas.openxmlformats.org/officeDocument/2006/relationships/slideLayout" Target="../slideLayouts/slideLayout354.xml"/><Relationship Id="rId34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40.xml"/><Relationship Id="rId12" Type="http://schemas.openxmlformats.org/officeDocument/2006/relationships/slideLayout" Target="../slideLayouts/slideLayout345.xml"/><Relationship Id="rId17" Type="http://schemas.openxmlformats.org/officeDocument/2006/relationships/slideLayout" Target="../slideLayouts/slideLayout350.xml"/><Relationship Id="rId25" Type="http://schemas.openxmlformats.org/officeDocument/2006/relationships/slideLayout" Target="../slideLayouts/slideLayout358.xml"/><Relationship Id="rId33" Type="http://schemas.openxmlformats.org/officeDocument/2006/relationships/slideLayout" Target="../slideLayouts/slideLayout366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5.xml"/><Relationship Id="rId16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353.xml"/><Relationship Id="rId29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34.xml"/><Relationship Id="rId6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344.xml"/><Relationship Id="rId24" Type="http://schemas.openxmlformats.org/officeDocument/2006/relationships/slideLayout" Target="../slideLayouts/slideLayout357.xml"/><Relationship Id="rId32" Type="http://schemas.openxmlformats.org/officeDocument/2006/relationships/slideLayout" Target="../slideLayouts/slideLayout365.xml"/><Relationship Id="rId37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38.xml"/><Relationship Id="rId15" Type="http://schemas.openxmlformats.org/officeDocument/2006/relationships/slideLayout" Target="../slideLayouts/slideLayout348.xml"/><Relationship Id="rId23" Type="http://schemas.openxmlformats.org/officeDocument/2006/relationships/slideLayout" Target="../slideLayouts/slideLayout356.xml"/><Relationship Id="rId28" Type="http://schemas.openxmlformats.org/officeDocument/2006/relationships/slideLayout" Target="../slideLayouts/slideLayout361.xml"/><Relationship Id="rId36" Type="http://schemas.openxmlformats.org/officeDocument/2006/relationships/slideLayout" Target="../slideLayouts/slideLayout369.xml"/><Relationship Id="rId10" Type="http://schemas.openxmlformats.org/officeDocument/2006/relationships/slideLayout" Target="../slideLayouts/slideLayout343.xml"/><Relationship Id="rId19" Type="http://schemas.openxmlformats.org/officeDocument/2006/relationships/slideLayout" Target="../slideLayouts/slideLayout352.xml"/><Relationship Id="rId31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37.xml"/><Relationship Id="rId9" Type="http://schemas.openxmlformats.org/officeDocument/2006/relationships/slideLayout" Target="../slideLayouts/slideLayout342.xml"/><Relationship Id="rId14" Type="http://schemas.openxmlformats.org/officeDocument/2006/relationships/slideLayout" Target="../slideLayouts/slideLayout347.xml"/><Relationship Id="rId22" Type="http://schemas.openxmlformats.org/officeDocument/2006/relationships/slideLayout" Target="../slideLayouts/slideLayout355.xml"/><Relationship Id="rId27" Type="http://schemas.openxmlformats.org/officeDocument/2006/relationships/slideLayout" Target="../slideLayouts/slideLayout360.xml"/><Relationship Id="rId30" Type="http://schemas.openxmlformats.org/officeDocument/2006/relationships/slideLayout" Target="../slideLayouts/slideLayout363.xml"/><Relationship Id="rId35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41.xml"/><Relationship Id="rId3" Type="http://schemas.openxmlformats.org/officeDocument/2006/relationships/slideLayout" Target="../slideLayouts/slideLayout336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3.xml"/><Relationship Id="rId18" Type="http://schemas.openxmlformats.org/officeDocument/2006/relationships/slideLayout" Target="../slideLayouts/slideLayout388.xml"/><Relationship Id="rId26" Type="http://schemas.openxmlformats.org/officeDocument/2006/relationships/slideLayout" Target="../slideLayouts/slideLayout396.xml"/><Relationship Id="rId21" Type="http://schemas.openxmlformats.org/officeDocument/2006/relationships/slideLayout" Target="../slideLayouts/slideLayout391.xml"/><Relationship Id="rId34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82.xml"/><Relationship Id="rId17" Type="http://schemas.openxmlformats.org/officeDocument/2006/relationships/slideLayout" Target="../slideLayouts/slideLayout387.xml"/><Relationship Id="rId25" Type="http://schemas.openxmlformats.org/officeDocument/2006/relationships/slideLayout" Target="../slideLayouts/slideLayout395.xml"/><Relationship Id="rId33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72.xml"/><Relationship Id="rId16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390.xml"/><Relationship Id="rId29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81.xml"/><Relationship Id="rId24" Type="http://schemas.openxmlformats.org/officeDocument/2006/relationships/slideLayout" Target="../slideLayouts/slideLayout394.xml"/><Relationship Id="rId32" Type="http://schemas.openxmlformats.org/officeDocument/2006/relationships/slideLayout" Target="../slideLayouts/slideLayout402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85.xml"/><Relationship Id="rId23" Type="http://schemas.openxmlformats.org/officeDocument/2006/relationships/slideLayout" Target="../slideLayouts/slideLayout393.xml"/><Relationship Id="rId28" Type="http://schemas.openxmlformats.org/officeDocument/2006/relationships/slideLayout" Target="../slideLayouts/slideLayout398.xml"/><Relationship Id="rId36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89.xml"/><Relationship Id="rId31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74.xml"/><Relationship Id="rId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84.xml"/><Relationship Id="rId22" Type="http://schemas.openxmlformats.org/officeDocument/2006/relationships/slideLayout" Target="../slideLayouts/slideLayout392.xml"/><Relationship Id="rId27" Type="http://schemas.openxmlformats.org/officeDocument/2006/relationships/slideLayout" Target="../slideLayouts/slideLayout397.xml"/><Relationship Id="rId30" Type="http://schemas.openxmlformats.org/officeDocument/2006/relationships/slideLayout" Target="../slideLayouts/slideLayout400.xml"/><Relationship Id="rId35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  <p:sldLayoutId id="2147484322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81CBFE-7079-467B-99FD-E89840207694}"/>
              </a:ext>
            </a:extLst>
          </p:cNvPr>
          <p:cNvSpPr/>
          <p:nvPr/>
        </p:nvSpPr>
        <p:spPr>
          <a:xfrm>
            <a:off x="860612" y="1239547"/>
            <a:ext cx="7709647" cy="38165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C8364-A776-4B0A-8B6B-7C37DF06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79" y="245375"/>
            <a:ext cx="7886700" cy="994172"/>
          </a:xfrm>
        </p:spPr>
        <p:txBody>
          <a:bodyPr/>
          <a:lstStyle/>
          <a:p>
            <a:r>
              <a:rPr lang="en-US" dirty="0"/>
              <a:t>Deployment unit: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88B8E6-42EA-4A93-93BC-51F0DAA2C57C}"/>
              </a:ext>
            </a:extLst>
          </p:cNvPr>
          <p:cNvSpPr/>
          <p:nvPr/>
        </p:nvSpPr>
        <p:spPr>
          <a:xfrm>
            <a:off x="1093694" y="4177553"/>
            <a:ext cx="6983506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0DAB7C-BAB6-432A-A77A-13242F84899E}"/>
              </a:ext>
            </a:extLst>
          </p:cNvPr>
          <p:cNvSpPr/>
          <p:nvPr/>
        </p:nvSpPr>
        <p:spPr>
          <a:xfrm>
            <a:off x="1080247" y="3254189"/>
            <a:ext cx="6983506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WebSphere 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A4BC16-CA2D-4FAA-85A7-AAA850E230A9}"/>
              </a:ext>
            </a:extLst>
          </p:cNvPr>
          <p:cNvSpPr/>
          <p:nvPr/>
        </p:nvSpPr>
        <p:spPr>
          <a:xfrm>
            <a:off x="1080247" y="2330825"/>
            <a:ext cx="6983506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Prerequisites (Libraries)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C17E4-E7B8-42A3-BF7F-4FDCB2A25417}"/>
              </a:ext>
            </a:extLst>
          </p:cNvPr>
          <p:cNvSpPr/>
          <p:nvPr/>
        </p:nvSpPr>
        <p:spPr>
          <a:xfrm>
            <a:off x="1080247" y="1368204"/>
            <a:ext cx="3733800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Application.ear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057A0-94D8-48C5-B7A6-BDEDD237254D}"/>
              </a:ext>
            </a:extLst>
          </p:cNvPr>
          <p:cNvSpPr/>
          <p:nvPr/>
        </p:nvSpPr>
        <p:spPr>
          <a:xfrm>
            <a:off x="4975412" y="1368203"/>
            <a:ext cx="3088341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217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7D29-AD7C-44E8-B641-DEB67E0A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4" y="118341"/>
            <a:ext cx="7886700" cy="464606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 Orchestration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737EDF-A380-4B44-8418-4DA2DCD7090F}"/>
              </a:ext>
            </a:extLst>
          </p:cNvPr>
          <p:cNvGrpSpPr/>
          <p:nvPr/>
        </p:nvGrpSpPr>
        <p:grpSpPr>
          <a:xfrm>
            <a:off x="620177" y="809773"/>
            <a:ext cx="1308847" cy="1157568"/>
            <a:chOff x="394447" y="2571750"/>
            <a:chExt cx="1308847" cy="11575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E606AB-565D-4561-9943-D5B17384E272}"/>
                </a:ext>
              </a:extLst>
            </p:cNvPr>
            <p:cNvSpPr/>
            <p:nvPr/>
          </p:nvSpPr>
          <p:spPr>
            <a:xfrm>
              <a:off x="394447" y="25717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6E252E-0EE2-410F-B1C2-8EAEBE1B6152}"/>
                </a:ext>
              </a:extLst>
            </p:cNvPr>
            <p:cNvSpPr/>
            <p:nvPr/>
          </p:nvSpPr>
          <p:spPr>
            <a:xfrm>
              <a:off x="546847" y="27241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6064B7-0DF1-4931-85B7-431A0B301E28}"/>
                </a:ext>
              </a:extLst>
            </p:cNvPr>
            <p:cNvSpPr/>
            <p:nvPr/>
          </p:nvSpPr>
          <p:spPr>
            <a:xfrm>
              <a:off x="699247" y="28765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88D43-0F1C-454D-9F60-DE0CCCC09F1E}"/>
                </a:ext>
              </a:extLst>
            </p:cNvPr>
            <p:cNvSpPr/>
            <p:nvPr/>
          </p:nvSpPr>
          <p:spPr>
            <a:xfrm>
              <a:off x="851647" y="30289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9AB180-6F11-4218-B16D-905E29D406F4}"/>
              </a:ext>
            </a:extLst>
          </p:cNvPr>
          <p:cNvSpPr/>
          <p:nvPr/>
        </p:nvSpPr>
        <p:spPr>
          <a:xfrm>
            <a:off x="3694525" y="738056"/>
            <a:ext cx="2411506" cy="1076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Orchestrator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 err="1">
                <a:solidFill>
                  <a:schemeClr val="tx1"/>
                </a:solidFill>
              </a:rPr>
              <a:t>openshift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32D2AB-40CB-4586-BD20-109C49D28343}"/>
              </a:ext>
            </a:extLst>
          </p:cNvPr>
          <p:cNvGrpSpPr/>
          <p:nvPr/>
        </p:nvGrpSpPr>
        <p:grpSpPr>
          <a:xfrm>
            <a:off x="5475190" y="3159957"/>
            <a:ext cx="2733115" cy="1746997"/>
            <a:chOff x="6193491" y="2608628"/>
            <a:chExt cx="2733115" cy="17469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81D528-1689-486C-9D5F-ED0CEA42E23E}"/>
                </a:ext>
              </a:extLst>
            </p:cNvPr>
            <p:cNvSpPr/>
            <p:nvPr/>
          </p:nvSpPr>
          <p:spPr>
            <a:xfrm>
              <a:off x="6193491" y="2608628"/>
              <a:ext cx="2733115" cy="17469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A13AEF-7024-4C10-B274-5492160FE659}"/>
                </a:ext>
              </a:extLst>
            </p:cNvPr>
            <p:cNvSpPr/>
            <p:nvPr/>
          </p:nvSpPr>
          <p:spPr>
            <a:xfrm>
              <a:off x="6353597" y="2793294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747320-24AE-4C65-B11F-71DBC333F288}"/>
                </a:ext>
              </a:extLst>
            </p:cNvPr>
            <p:cNvSpPr/>
            <p:nvPr/>
          </p:nvSpPr>
          <p:spPr>
            <a:xfrm>
              <a:off x="7491064" y="3493662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7FDE13-1FE7-4DA0-9E01-CA3A02EBA370}"/>
                </a:ext>
              </a:extLst>
            </p:cNvPr>
            <p:cNvSpPr txBox="1"/>
            <p:nvPr/>
          </p:nvSpPr>
          <p:spPr>
            <a:xfrm>
              <a:off x="6280023" y="3904403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0137BD-78F2-40CD-AAC7-9ED274922413}"/>
              </a:ext>
            </a:extLst>
          </p:cNvPr>
          <p:cNvGrpSpPr/>
          <p:nvPr/>
        </p:nvGrpSpPr>
        <p:grpSpPr>
          <a:xfrm>
            <a:off x="1159567" y="3164338"/>
            <a:ext cx="2733115" cy="1746997"/>
            <a:chOff x="860194" y="3138523"/>
            <a:chExt cx="2733115" cy="174699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69E666-5440-4C2F-ABCE-915F54CC6317}"/>
                </a:ext>
              </a:extLst>
            </p:cNvPr>
            <p:cNvGrpSpPr/>
            <p:nvPr/>
          </p:nvGrpSpPr>
          <p:grpSpPr>
            <a:xfrm>
              <a:off x="860194" y="3138523"/>
              <a:ext cx="2733115" cy="1746997"/>
              <a:chOff x="6112809" y="762841"/>
              <a:chExt cx="2733115" cy="1746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C24672-FC6A-4FDD-A192-48D72C5E43E6}"/>
                  </a:ext>
                </a:extLst>
              </p:cNvPr>
              <p:cNvSpPr/>
              <p:nvPr/>
            </p:nvSpPr>
            <p:spPr>
              <a:xfrm>
                <a:off x="6112809" y="762841"/>
                <a:ext cx="2733115" cy="1746997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1CC136-9633-45C8-8D36-818E8EDFF9F9}"/>
                  </a:ext>
                </a:extLst>
              </p:cNvPr>
              <p:cNvSpPr/>
              <p:nvPr/>
            </p:nvSpPr>
            <p:spPr>
              <a:xfrm>
                <a:off x="6339869" y="1113979"/>
                <a:ext cx="851647" cy="700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pod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CC8DB02-A23D-40DA-9ADD-BF0E51D55D65}"/>
                  </a:ext>
                </a:extLst>
              </p:cNvPr>
              <p:cNvSpPr/>
              <p:nvPr/>
            </p:nvSpPr>
            <p:spPr>
              <a:xfrm>
                <a:off x="7327808" y="1706971"/>
                <a:ext cx="851647" cy="700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pod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32B541-C363-41F5-BFD7-90AB32BAD607}"/>
                  </a:ext>
                </a:extLst>
              </p:cNvPr>
              <p:cNvSpPr/>
              <p:nvPr/>
            </p:nvSpPr>
            <p:spPr>
              <a:xfrm>
                <a:off x="7828990" y="904104"/>
                <a:ext cx="851647" cy="700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769220-106E-4E1C-9B64-F3C09AC87370}"/>
                </a:ext>
              </a:extLst>
            </p:cNvPr>
            <p:cNvSpPr txBox="1"/>
            <p:nvPr/>
          </p:nvSpPr>
          <p:spPr>
            <a:xfrm>
              <a:off x="946180" y="4478890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FD46B2-03A7-4E9D-BC80-1A2E7455D9EB}"/>
              </a:ext>
            </a:extLst>
          </p:cNvPr>
          <p:cNvSpPr/>
          <p:nvPr/>
        </p:nvSpPr>
        <p:spPr>
          <a:xfrm>
            <a:off x="2488404" y="1123975"/>
            <a:ext cx="722851" cy="285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E5088-D716-42A4-9508-8487A471ED3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526125" y="1814941"/>
            <a:ext cx="2374153" cy="1349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CAC102-CB61-4DF9-9BE7-3859E843042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900278" y="1814941"/>
            <a:ext cx="1941470" cy="1345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5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 flipV="1">
            <a:off x="4754017" y="2745349"/>
            <a:ext cx="852488" cy="292894"/>
          </a:xfrm>
          <a:prstGeom prst="roundRect">
            <a:avLst>
              <a:gd name="adj" fmla="val 0"/>
            </a:avLst>
          </a:prstGeom>
          <a:solidFill>
            <a:srgbClr val="CCFFCC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469708" y="2108364"/>
            <a:ext cx="638175" cy="750094"/>
          </a:xfrm>
          <a:prstGeom prst="ellipse">
            <a:avLst/>
          </a:prstGeom>
          <a:gradFill rotWithShape="0">
            <a:gsLst>
              <a:gs pos="0">
                <a:srgbClr val="CC99FF"/>
              </a:gs>
              <a:gs pos="100000">
                <a:srgbClr val="8665A8"/>
              </a:gs>
            </a:gsLst>
            <a:lin ang="5400000" scaled="1"/>
          </a:gradFill>
          <a:ln w="1872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969645" y="2729871"/>
            <a:ext cx="638175" cy="751285"/>
          </a:xfrm>
          <a:prstGeom prst="ellipse">
            <a:avLst/>
          </a:prstGeom>
          <a:gradFill rotWithShape="0">
            <a:gsLst>
              <a:gs pos="0">
                <a:srgbClr val="CC99FF"/>
              </a:gs>
              <a:gs pos="100000">
                <a:srgbClr val="8665A8"/>
              </a:gs>
            </a:gsLst>
            <a:lin ang="5400000" scaled="1"/>
          </a:gradFill>
          <a:ln w="1872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806155" y="3722852"/>
            <a:ext cx="636984" cy="751285"/>
          </a:xfrm>
          <a:prstGeom prst="ellipse">
            <a:avLst/>
          </a:prstGeom>
          <a:gradFill rotWithShape="0">
            <a:gsLst>
              <a:gs pos="0">
                <a:srgbClr val="D0EFF2"/>
              </a:gs>
              <a:gs pos="100000">
                <a:srgbClr val="9DB5B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650058" y="1227302"/>
            <a:ext cx="1379935" cy="6381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flipV="1">
            <a:off x="1547665" y="2202424"/>
            <a:ext cx="2870597" cy="2602706"/>
          </a:xfrm>
          <a:prstGeom prst="roundRect">
            <a:avLst>
              <a:gd name="adj" fmla="val 0"/>
            </a:avLst>
          </a:prstGeom>
          <a:solidFill>
            <a:srgbClr val="33CCCC">
              <a:alpha val="20000"/>
            </a:srgbClr>
          </a:solidFill>
          <a:ln w="1872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 flipV="1">
            <a:off x="4702821" y="1261830"/>
            <a:ext cx="2621756" cy="2737247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872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849268" y="1995255"/>
            <a:ext cx="1163240" cy="552450"/>
          </a:xfrm>
          <a:prstGeom prst="ellipse">
            <a:avLst/>
          </a:prstGeom>
          <a:gradFill rotWithShape="0">
            <a:gsLst>
              <a:gs pos="0">
                <a:srgbClr val="E1E1E1"/>
              </a:gs>
              <a:gs pos="100000">
                <a:srgbClr val="67676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49305" y="2061931"/>
            <a:ext cx="636984" cy="16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60"/>
              </a:lnSpc>
              <a:spcBef>
                <a:spcPts val="450"/>
              </a:spcBef>
              <a:spcAft>
                <a:spcPts val="225"/>
              </a:spcAft>
              <a:buSzPct val="90000"/>
            </a:pPr>
            <a:r>
              <a:rPr lang="en-US" altLang="en-US" sz="1125">
                <a:solidFill>
                  <a:srgbClr val="000000"/>
                </a:solidFill>
                <a:ea typeface="MS PGothic" panose="020B0600070205080204" pitchFamily="34" charset="-128"/>
              </a:rPr>
              <a:t>Node Agent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883421" y="2626286"/>
            <a:ext cx="1164431" cy="551259"/>
          </a:xfrm>
          <a:prstGeom prst="ellipse">
            <a:avLst/>
          </a:prstGeom>
          <a:gradFill rotWithShape="0">
            <a:gsLst>
              <a:gs pos="0">
                <a:srgbClr val="E1E1E1"/>
              </a:gs>
              <a:gs pos="100000">
                <a:srgbClr val="67676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867127" y="2791783"/>
            <a:ext cx="636985" cy="11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NodeB cfg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6568530" y="2340537"/>
            <a:ext cx="470297" cy="29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 flipV="1">
            <a:off x="3237162" y="2953708"/>
            <a:ext cx="978694" cy="292894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 flipV="1">
            <a:off x="4814739" y="1391608"/>
            <a:ext cx="977504" cy="292894"/>
          </a:xfrm>
          <a:prstGeom prst="roundRect">
            <a:avLst>
              <a:gd name="adj" fmla="val 0"/>
            </a:avLst>
          </a:prstGeom>
          <a:solidFill>
            <a:srgbClr val="9966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909614" y="3678799"/>
            <a:ext cx="636985" cy="751284"/>
          </a:xfrm>
          <a:prstGeom prst="ellipse">
            <a:avLst/>
          </a:prstGeom>
          <a:gradFill rotWithShape="0">
            <a:gsLst>
              <a:gs pos="0">
                <a:srgbClr val="D0EFF2"/>
              </a:gs>
              <a:gs pos="100000">
                <a:srgbClr val="9DB5B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150120" y="2833455"/>
            <a:ext cx="6858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Agent</a:t>
            </a: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5968456" y="3489489"/>
            <a:ext cx="73461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2904977" y="3959786"/>
            <a:ext cx="470297" cy="29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H="1">
            <a:off x="3364558" y="3558546"/>
            <a:ext cx="244079" cy="284560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H="1">
            <a:off x="2459683" y="3177545"/>
            <a:ext cx="769144" cy="639366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 flipV="1">
            <a:off x="3029993" y="2771542"/>
            <a:ext cx="197644" cy="71438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3021658" y="2952518"/>
            <a:ext cx="222647" cy="86915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2944268" y="3057293"/>
            <a:ext cx="292894" cy="310753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H="1">
            <a:off x="2252514" y="3134683"/>
            <a:ext cx="4763" cy="545306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513261" y="3153733"/>
            <a:ext cx="490538" cy="603647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2322762" y="1847617"/>
            <a:ext cx="1190" cy="785813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3013324" y="1141577"/>
            <a:ext cx="659606" cy="341710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2987130" y="1648783"/>
            <a:ext cx="1914525" cy="527447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5961311" y="2375064"/>
            <a:ext cx="241697" cy="371475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 flipV="1">
            <a:off x="5882730" y="1639258"/>
            <a:ext cx="852488" cy="294085"/>
          </a:xfrm>
          <a:prstGeom prst="roundRect">
            <a:avLst>
              <a:gd name="adj" fmla="val 0"/>
            </a:avLst>
          </a:prstGeom>
          <a:solidFill>
            <a:srgbClr val="CC99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 flipV="1">
            <a:off x="3237162" y="3273987"/>
            <a:ext cx="978694" cy="292894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5210027" y="2540562"/>
            <a:ext cx="130969" cy="205978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5598171" y="2540561"/>
            <a:ext cx="154781" cy="560784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 flipV="1">
            <a:off x="5814864" y="3212074"/>
            <a:ext cx="172641" cy="9525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 flipH="1">
            <a:off x="2393008" y="1847618"/>
            <a:ext cx="4763" cy="754856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3" name="Line 38"/>
          <p:cNvSpPr>
            <a:spLocks noChangeShapeType="1"/>
          </p:cNvSpPr>
          <p:nvPr/>
        </p:nvSpPr>
        <p:spPr bwMode="auto">
          <a:xfrm>
            <a:off x="3021658" y="1607112"/>
            <a:ext cx="1931194" cy="525065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3777705" y="1719030"/>
            <a:ext cx="645319" cy="10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75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Config Sync</a:t>
            </a: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3250258" y="3356139"/>
            <a:ext cx="1004888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B cfg</a:t>
            </a:r>
          </a:p>
        </p:txBody>
      </p: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6668543" y="3725233"/>
            <a:ext cx="43576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B</a:t>
            </a:r>
          </a:p>
        </p:txBody>
      </p:sp>
      <p:sp>
        <p:nvSpPr>
          <p:cNvPr id="47" name="Text Box 42"/>
          <p:cNvSpPr txBox="1">
            <a:spLocks noChangeArrowheads="1"/>
          </p:cNvSpPr>
          <p:nvPr/>
        </p:nvSpPr>
        <p:spPr bwMode="auto">
          <a:xfrm>
            <a:off x="5917258" y="1710695"/>
            <a:ext cx="79771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D cfg</a:t>
            </a: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4443264" y="833205"/>
            <a:ext cx="742950" cy="45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5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Cell-wide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75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configuration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75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repository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3241924" y="3046577"/>
            <a:ext cx="1022747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A cfg</a:t>
            </a:r>
          </a:p>
        </p:txBody>
      </p:sp>
      <p:sp>
        <p:nvSpPr>
          <p:cNvPr id="50" name="Text Box 45"/>
          <p:cNvSpPr txBox="1">
            <a:spLocks noChangeArrowheads="1"/>
          </p:cNvSpPr>
          <p:nvPr/>
        </p:nvSpPr>
        <p:spPr bwMode="auto">
          <a:xfrm>
            <a:off x="4811168" y="1482095"/>
            <a:ext cx="102155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Cell cfg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5067152" y="4658924"/>
            <a:ext cx="2227660" cy="289413"/>
            <a:chOff x="3744" y="620"/>
            <a:chExt cx="1871" cy="243"/>
          </a:xfrm>
        </p:grpSpPr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4823" y="620"/>
              <a:ext cx="792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1600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ea typeface="MS PGothic" panose="020B0600070205080204" pitchFamily="34" charset="-128"/>
                  <a:cs typeface="Times New Roman" panose="02020603050405020304" pitchFamily="18" charset="0"/>
                </a:rPr>
                <a:t>Configuration</a:t>
              </a:r>
            </a:p>
          </p:txBody>
        </p:sp>
        <p:sp>
          <p:nvSpPr>
            <p:cNvPr id="77" name="Line 48"/>
            <p:cNvSpPr>
              <a:spLocks noChangeShapeType="1"/>
            </p:cNvSpPr>
            <p:nvPr/>
          </p:nvSpPr>
          <p:spPr bwMode="auto">
            <a:xfrm>
              <a:off x="3744" y="752"/>
              <a:ext cx="1043" cy="1"/>
            </a:xfrm>
            <a:prstGeom prst="line">
              <a:avLst/>
            </a:prstGeom>
            <a:noFill/>
            <a:ln w="18720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</p:grpSp>
      <p:sp>
        <p:nvSpPr>
          <p:cNvPr id="52" name="Text Box 49"/>
          <p:cNvSpPr txBox="1">
            <a:spLocks noChangeArrowheads="1"/>
          </p:cNvSpPr>
          <p:nvPr/>
        </p:nvSpPr>
        <p:spPr bwMode="auto">
          <a:xfrm>
            <a:off x="3777705" y="4576530"/>
            <a:ext cx="43576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A</a:t>
            </a: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074416" y="4441212"/>
            <a:ext cx="2063354" cy="113162"/>
            <a:chOff x="3657" y="-10093"/>
            <a:chExt cx="1733" cy="150882"/>
          </a:xfrm>
        </p:grpSpPr>
        <p:sp>
          <p:nvSpPr>
            <p:cNvPr id="74" name="Line 51"/>
            <p:cNvSpPr>
              <a:spLocks noChangeShapeType="1"/>
            </p:cNvSpPr>
            <p:nvPr/>
          </p:nvSpPr>
          <p:spPr bwMode="auto">
            <a:xfrm>
              <a:off x="3657" y="140789"/>
              <a:ext cx="1010" cy="0"/>
            </a:xfrm>
            <a:prstGeom prst="line">
              <a:avLst/>
            </a:prstGeom>
            <a:noFill/>
            <a:ln w="31320">
              <a:solidFill>
                <a:srgbClr val="9009A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75" name="Text Box 52"/>
            <p:cNvSpPr txBox="1">
              <a:spLocks noChangeArrowheads="1"/>
            </p:cNvSpPr>
            <p:nvPr/>
          </p:nvSpPr>
          <p:spPr bwMode="auto">
            <a:xfrm>
              <a:off x="4733" y="-10093"/>
              <a:ext cx="65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1600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rgbClr val="000000"/>
                  </a:solidFill>
                  <a:ea typeface="MS PGothic" panose="020B0600070205080204" pitchFamily="34" charset="-128"/>
                  <a:cs typeface="Times New Roman" panose="02020603050405020304" pitchFamily="18" charset="0"/>
                </a:rPr>
                <a:t>Commands</a:t>
              </a:r>
            </a:p>
          </p:txBody>
        </p:sp>
      </p:grp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1895327" y="1477333"/>
            <a:ext cx="9715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Deployment Mgr</a:t>
            </a: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2726383" y="1058233"/>
            <a:ext cx="825104" cy="10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75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Extract / update</a:t>
            </a: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2433489" y="1988112"/>
            <a:ext cx="645319" cy="10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75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Config Sync</a:t>
            </a:r>
          </a:p>
        </p:txBody>
      </p:sp>
      <p:sp>
        <p:nvSpPr>
          <p:cNvPr id="57" name="AutoShape 56"/>
          <p:cNvSpPr>
            <a:spLocks noChangeArrowheads="1"/>
          </p:cNvSpPr>
          <p:nvPr/>
        </p:nvSpPr>
        <p:spPr bwMode="auto">
          <a:xfrm flipV="1">
            <a:off x="3228826" y="2634621"/>
            <a:ext cx="977504" cy="292894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3224065" y="2726299"/>
            <a:ext cx="102155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A cfg</a:t>
            </a:r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 flipV="1">
            <a:off x="2888308" y="2451265"/>
            <a:ext cx="335756" cy="270272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6068467" y="2963233"/>
            <a:ext cx="470297" cy="29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6000601" y="2238143"/>
            <a:ext cx="509588" cy="84534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2" name="AutoShape 61"/>
          <p:cNvSpPr>
            <a:spLocks noChangeArrowheads="1"/>
          </p:cNvSpPr>
          <p:nvPr/>
        </p:nvSpPr>
        <p:spPr bwMode="auto">
          <a:xfrm flipV="1">
            <a:off x="4977855" y="3090630"/>
            <a:ext cx="852488" cy="294084"/>
          </a:xfrm>
          <a:prstGeom prst="roundRect">
            <a:avLst>
              <a:gd name="adj" fmla="val 0"/>
            </a:avLst>
          </a:prstGeom>
          <a:solidFill>
            <a:srgbClr val="CC99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auto">
          <a:xfrm>
            <a:off x="5012383" y="3170402"/>
            <a:ext cx="79771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C cfg</a:t>
            </a:r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 flipV="1">
            <a:off x="5888683" y="1925008"/>
            <a:ext cx="413147" cy="176213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6439943" y="1926199"/>
            <a:ext cx="207169" cy="215503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6" name="AutoShape 65"/>
          <p:cNvSpPr>
            <a:spLocks noChangeArrowheads="1"/>
          </p:cNvSpPr>
          <p:nvPr/>
        </p:nvSpPr>
        <p:spPr bwMode="auto">
          <a:xfrm flipV="1">
            <a:off x="3228826" y="2306008"/>
            <a:ext cx="977504" cy="292894"/>
          </a:xfrm>
          <a:prstGeom prst="roundRect">
            <a:avLst>
              <a:gd name="adj" fmla="val 0"/>
            </a:avLst>
          </a:prstGeom>
          <a:solidFill>
            <a:srgbClr val="9966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67" name="Text Box 66"/>
          <p:cNvSpPr txBox="1">
            <a:spLocks noChangeArrowheads="1"/>
          </p:cNvSpPr>
          <p:nvPr/>
        </p:nvSpPr>
        <p:spPr bwMode="auto">
          <a:xfrm>
            <a:off x="3224065" y="2398877"/>
            <a:ext cx="102155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Cell cfg</a:t>
            </a:r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 flipH="1" flipV="1">
            <a:off x="5232649" y="1674977"/>
            <a:ext cx="165497" cy="321469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9" name="Text Box 68"/>
          <p:cNvSpPr txBox="1">
            <a:spLocks noChangeArrowheads="1"/>
          </p:cNvSpPr>
          <p:nvPr/>
        </p:nvSpPr>
        <p:spPr bwMode="auto">
          <a:xfrm>
            <a:off x="2007246" y="3912161"/>
            <a:ext cx="470297" cy="29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70" name="Text Box 69"/>
          <p:cNvSpPr txBox="1">
            <a:spLocks noChangeArrowheads="1"/>
          </p:cNvSpPr>
          <p:nvPr/>
        </p:nvSpPr>
        <p:spPr bwMode="auto">
          <a:xfrm>
            <a:off x="1842939" y="4491995"/>
            <a:ext cx="7620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6606631" y="2876318"/>
            <a:ext cx="73461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2813299" y="4500330"/>
            <a:ext cx="73342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73" name="AutoShape 72"/>
          <p:cNvSpPr>
            <a:spLocks noChangeArrowheads="1"/>
          </p:cNvSpPr>
          <p:nvPr/>
        </p:nvSpPr>
        <p:spPr bwMode="auto">
          <a:xfrm>
            <a:off x="3672931" y="833206"/>
            <a:ext cx="745331" cy="773906"/>
          </a:xfrm>
          <a:prstGeom prst="can">
            <a:avLst>
              <a:gd name="adj" fmla="val 25958"/>
            </a:avLst>
          </a:prstGeom>
          <a:gradFill rotWithShape="0">
            <a:gsLst>
              <a:gs pos="0">
                <a:srgbClr val="000000"/>
              </a:gs>
              <a:gs pos="100000">
                <a:srgbClr val="9009AB"/>
              </a:gs>
            </a:gsLst>
            <a:lin ang="0" scaled="1"/>
          </a:gradFill>
          <a:ln w="1584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78" name="Text Placeholder 5"/>
          <p:cNvSpPr txBox="1">
            <a:spLocks/>
          </p:cNvSpPr>
          <p:nvPr/>
        </p:nvSpPr>
        <p:spPr>
          <a:xfrm>
            <a:off x="1294888" y="290928"/>
            <a:ext cx="4175439" cy="4640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5498E4"/>
                </a:solidFill>
              </a:rPr>
              <a:t>WAS Cell Structure Review </a:t>
            </a:r>
          </a:p>
        </p:txBody>
      </p:sp>
    </p:spTree>
    <p:extLst>
      <p:ext uri="{BB962C8B-B14F-4D97-AF65-F5344CB8AC3E}">
        <p14:creationId xmlns:p14="http://schemas.microsoft.com/office/powerpoint/2010/main" val="313150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5B990-07F8-8941-87FB-CCAF25E6B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18224"/>
            <a:ext cx="5684851" cy="1790700"/>
          </a:xfrm>
        </p:spPr>
        <p:txBody>
          <a:bodyPr>
            <a:noAutofit/>
          </a:bodyPr>
          <a:lstStyle/>
          <a:p>
            <a:pPr algn="l"/>
            <a:r>
              <a:rPr lang="en-US" sz="9600" dirty="0" err="1">
                <a:latin typeface="IBM Plex Sans" panose="020B0503050203000203" pitchFamily="34" charset="77"/>
              </a:rPr>
              <a:t>Kabanero</a:t>
            </a:r>
            <a:endParaRPr lang="en-US" sz="9600" dirty="0">
              <a:latin typeface="IBM Plex Sans" panose="020B0503050203000203" pitchFamily="34" charset="77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1264450-A2FE-6249-81A8-1B166E71F78C}"/>
              </a:ext>
            </a:extLst>
          </p:cNvPr>
          <p:cNvSpPr txBox="1">
            <a:spLocks/>
          </p:cNvSpPr>
          <p:nvPr/>
        </p:nvSpPr>
        <p:spPr>
          <a:xfrm>
            <a:off x="8756418" y="4849918"/>
            <a:ext cx="182880" cy="13716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68461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9pPr>
          </a:lstStyle>
          <a:p>
            <a:pPr defTabSz="684542">
              <a:lnSpc>
                <a:spcPct val="100000"/>
              </a:lnSpc>
              <a:defRPr/>
            </a:pPr>
            <a:fld id="{D0BE6F14-FF48-0F4F-A8AA-2E3F25371E4A}" type="slidenum">
              <a:rPr lang="en-US" sz="750">
                <a:solidFill>
                  <a:srgbClr val="000E5E"/>
                </a:solidFill>
                <a:latin typeface="IBM Plex Sans" panose="020B0503050203000203" pitchFamily="34" charset="77"/>
                <a:cs typeface="Arial"/>
              </a:rPr>
              <a:pPr defTabSz="684542">
                <a:lnSpc>
                  <a:spcPct val="100000"/>
                </a:lnSpc>
                <a:defRPr/>
              </a:pPr>
              <a:t>4</a:t>
            </a:fld>
            <a:endParaRPr lang="en-US" sz="750" dirty="0">
              <a:solidFill>
                <a:srgbClr val="000E5E"/>
              </a:solidFill>
              <a:latin typeface="IBM Plex Sans" panose="020B0503050203000203" pitchFamily="34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32760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108</Words>
  <Application>Microsoft Office PowerPoint</Application>
  <PresentationFormat>On-screen Show (16:9)</PresentationFormat>
  <Paragraphs>57</Paragraphs>
  <Slides>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29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Deployment unit: image</vt:lpstr>
      <vt:lpstr>Container Orchestration</vt:lpstr>
      <vt:lpstr>PowerPoint Presentation</vt:lpstr>
      <vt:lpstr>Kabanero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cp:lastModifiedBy>Michael Cheng</cp:lastModifiedBy>
  <cp:revision>43</cp:revision>
  <cp:lastPrinted>2019-10-10T14:26:55Z</cp:lastPrinted>
  <dcterms:modified xsi:type="dcterms:W3CDTF">2020-01-20T21:01:46Z</dcterms:modified>
</cp:coreProperties>
</file>